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57" r:id="rId4"/>
    <p:sldId id="282" r:id="rId5"/>
    <p:sldId id="333" r:id="rId6"/>
    <p:sldId id="334" r:id="rId7"/>
    <p:sldId id="336" r:id="rId8"/>
    <p:sldId id="337" r:id="rId9"/>
    <p:sldId id="293" r:id="rId10"/>
    <p:sldId id="301" r:id="rId11"/>
    <p:sldId id="305" r:id="rId12"/>
    <p:sldId id="306" r:id="rId13"/>
    <p:sldId id="313" r:id="rId14"/>
    <p:sldId id="314" r:id="rId15"/>
    <p:sldId id="318" r:id="rId16"/>
    <p:sldId id="320" r:id="rId17"/>
    <p:sldId id="321" r:id="rId18"/>
    <p:sldId id="322" r:id="rId19"/>
    <p:sldId id="330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6EB5-3868-4A9A-A7C0-C5EC8995BB6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CD98-2916-46A4-8680-B65B245A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Africa Photo Album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by </a:t>
            </a:r>
            <a:r>
              <a:rPr lang="en-US" dirty="0" err="1" smtClean="0">
                <a:latin typeface="Cambria" panose="02040503050406030204" pitchFamily="18" charset="0"/>
              </a:rPr>
              <a:t>Malchijah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o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639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0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swa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7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und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0"/>
            <a:ext cx="6837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odemre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7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57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tedivoi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6392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752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itr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7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64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hiop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75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48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hiop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63"/>
            <a:ext cx="9144000" cy="6161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10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hiopiama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"/>
            <a:ext cx="9144000" cy="681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09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N-2000-001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0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Source of Images:  http</a:t>
            </a:r>
            <a:r>
              <a:rPr lang="en-US" dirty="0"/>
              <a:t>://</a:t>
            </a:r>
            <a:r>
              <a:rPr lang="en-US" dirty="0" smtClean="0"/>
              <a:t>www.zonu.com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0"/>
            <a:ext cx="5521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Point Star 4"/>
          <p:cNvSpPr/>
          <p:nvPr/>
        </p:nvSpPr>
        <p:spPr>
          <a:xfrm>
            <a:off x="5029200" y="5050971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444" y="228600"/>
            <a:ext cx="16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-physical-ma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11"/>
            <a:ext cx="6400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3444" y="228600"/>
            <a:ext cx="165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4495800" y="1600200"/>
            <a:ext cx="685800" cy="3886200"/>
          </a:xfrm>
          <a:prstGeom prst="arc">
            <a:avLst>
              <a:gd name="adj1" fmla="val 16153286"/>
              <a:gd name="adj2" fmla="val 537839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1" y="0"/>
            <a:ext cx="520241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44" y="228600"/>
            <a:ext cx="16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715000" cy="687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44" y="228600"/>
            <a:ext cx="16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Vegetation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444" y="228600"/>
            <a:ext cx="16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African Moisture Regime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3743"/>
            <a:ext cx="6096000" cy="66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444" y="228600"/>
            <a:ext cx="16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Fresh Water Resources</a:t>
            </a:r>
            <a:endParaRPr lang="en-US" dirty="0"/>
          </a:p>
        </p:txBody>
      </p:sp>
      <p:pic>
        <p:nvPicPr>
          <p:cNvPr id="1026" name="Picture 2" descr="C:\Websites\CE\UCI\CIH\Library\Pictures\Africa\Freshwater-in-Africa-1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10" y="304800"/>
            <a:ext cx="686818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-satellite-map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6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24</Words>
  <Application>Microsoft Office PowerPoint</Application>
  <PresentationFormat>On-screen Show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Africa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Malchijah</dc:creator>
  <cp:lastModifiedBy>Malchijah</cp:lastModifiedBy>
  <cp:revision>13</cp:revision>
  <dcterms:created xsi:type="dcterms:W3CDTF">2014-10-08T02:07:51Z</dcterms:created>
  <dcterms:modified xsi:type="dcterms:W3CDTF">2016-01-30T01:48:46Z</dcterms:modified>
</cp:coreProperties>
</file>